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A450-B08C-471B-A7C9-CBDE4E96185D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1181-CCC9-47D1-B46E-51D914126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A450-B08C-471B-A7C9-CBDE4E96185D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1181-CCC9-47D1-B46E-51D914126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A450-B08C-471B-A7C9-CBDE4E96185D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1181-CCC9-47D1-B46E-51D914126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A450-B08C-471B-A7C9-CBDE4E96185D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1181-CCC9-47D1-B46E-51D914126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A450-B08C-471B-A7C9-CBDE4E96185D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1181-CCC9-47D1-B46E-51D914126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A450-B08C-471B-A7C9-CBDE4E96185D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1181-CCC9-47D1-B46E-51D914126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A450-B08C-471B-A7C9-CBDE4E96185D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1181-CCC9-47D1-B46E-51D914126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A450-B08C-471B-A7C9-CBDE4E96185D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1181-CCC9-47D1-B46E-51D914126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A450-B08C-471B-A7C9-CBDE4E96185D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1181-CCC9-47D1-B46E-51D914126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A450-B08C-471B-A7C9-CBDE4E96185D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1181-CCC9-47D1-B46E-51D914126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A450-B08C-471B-A7C9-CBDE4E96185D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1181-CCC9-47D1-B46E-51D914126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AA450-B08C-471B-A7C9-CBDE4E96185D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D1181-CCC9-47D1-B46E-51D914126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устая станица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4" y="-12521"/>
            <a:ext cx="9127366" cy="6870521"/>
          </a:xfrm>
          <a:prstGeom prst="rect">
            <a:avLst/>
          </a:prstGeom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928926" y="1857364"/>
            <a:ext cx="5905500" cy="1936444"/>
            <a:chOff x="1425" y="1181"/>
            <a:chExt cx="9300" cy="3049"/>
          </a:xfrm>
        </p:grpSpPr>
        <p:sp>
          <p:nvSpPr>
            <p:cNvPr id="102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425" y="2530"/>
              <a:ext cx="9300" cy="522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latin typeface="Arial Black"/>
                </a:rPr>
                <a:t>по ведению протокола соревнований</a:t>
              </a:r>
              <a:endParaRPr lang="ru-RU" sz="3600" kern="10" spc="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endParaRPr>
            </a:p>
          </p:txBody>
        </p:sp>
        <p:sp>
          <p:nvSpPr>
            <p:cNvPr id="102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165" y="3468"/>
              <a:ext cx="5025" cy="762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latin typeface="Arial Black"/>
                </a:rPr>
                <a:t>по</a:t>
              </a:r>
              <a:r>
                <a:rPr lang="ru-RU" sz="3600" kern="10" spc="0" dirty="0" smtClean="0">
                  <a:ln w="952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effectLst/>
                  <a:latin typeface="Arial Black"/>
                </a:rPr>
                <a:t> </a:t>
              </a:r>
              <a:r>
                <a:rPr lang="ru-RU" sz="3600" kern="10" spc="0" dirty="0" smtClean="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latin typeface="Arial Black"/>
                </a:rPr>
                <a:t>волейболу</a:t>
              </a:r>
              <a:endParaRPr lang="ru-RU" sz="3600" kern="10" spc="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endParaRPr>
            </a:p>
          </p:txBody>
        </p:sp>
        <p:sp>
          <p:nvSpPr>
            <p:cNvPr id="1027" name="WordArt 3"/>
            <p:cNvSpPr>
              <a:spLocks noChangeArrowheads="1" noChangeShapeType="1" noTextEdit="1"/>
            </p:cNvSpPr>
            <p:nvPr/>
          </p:nvSpPr>
          <p:spPr bwMode="auto">
            <a:xfrm>
              <a:off x="3900" y="1181"/>
              <a:ext cx="3630" cy="927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latin typeface="Arial Black"/>
                </a:rPr>
                <a:t>Семинар</a:t>
              </a:r>
              <a:endParaRPr lang="ru-RU" sz="3600" kern="10" spc="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7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Maxim</dc:creator>
  <cp:lastModifiedBy>Виктор</cp:lastModifiedBy>
  <cp:revision>45</cp:revision>
  <dcterms:created xsi:type="dcterms:W3CDTF">2019-10-03T15:11:35Z</dcterms:created>
  <dcterms:modified xsi:type="dcterms:W3CDTF">2022-11-04T15:40:10Z</dcterms:modified>
</cp:coreProperties>
</file>