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7" d="100"/>
          <a:sy n="87" d="100"/>
        </p:scale>
        <p:origin x="-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32371-249E-421D-9597-C471393350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4C17-78D6-4990-9181-CFA8F1B5A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5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4C17-78D6-4990-9181-CFA8F1B5AB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6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Рекомендации </a:t>
            </a:r>
            <a:r>
              <a:rPr lang="ru-RU" b="1" dirty="0" smtClean="0"/>
              <a:t>по секретарству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596512" cy="5207232"/>
          </a:xfrm>
        </p:spPr>
      </p:pic>
    </p:spTree>
    <p:extLst>
      <p:ext uri="{BB962C8B-B14F-4D97-AF65-F5344CB8AC3E}">
        <p14:creationId xmlns:p14="http://schemas.microsoft.com/office/powerpoint/2010/main" val="12700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23"/>
          <a:stretch>
            <a:fillRect/>
          </a:stretch>
        </p:blipFill>
        <p:spPr bwMode="auto">
          <a:xfrm>
            <a:off x="171450" y="1051827"/>
            <a:ext cx="88011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42975" r="24142" b="16805"/>
          <a:stretch>
            <a:fillRect/>
          </a:stretch>
        </p:blipFill>
        <p:spPr bwMode="auto">
          <a:xfrm>
            <a:off x="413346" y="3933056"/>
            <a:ext cx="84296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390071"/>
            <a:ext cx="7632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взять ПРОТОКОЛ для судейства: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Страница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раздел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5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568" y="1167887"/>
            <a:ext cx="7776864" cy="175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4" t="4119" b="2469"/>
          <a:stretch/>
        </p:blipFill>
        <p:spPr bwMode="auto">
          <a:xfrm>
            <a:off x="2267744" y="2924944"/>
            <a:ext cx="4918992" cy="376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63488"/>
            <a:ext cx="756084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Выбрать печать, дополнительные настройки, выбрать – печатать с помощью системного диалогового окна.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5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t="25195" r="19583" b="15430"/>
          <a:stretch/>
        </p:blipFill>
        <p:spPr bwMode="auto">
          <a:xfrm>
            <a:off x="179512" y="1484784"/>
            <a:ext cx="884845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784887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Выбрать принтер, зайти в настройки, выбрать двусторонняя печать, выбрать переворачивать по короткой стороне.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3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0" y="1196752"/>
            <a:ext cx="6742273" cy="27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01458" y="549842"/>
            <a:ext cx="729893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заполнении протокола перед матчем обратить внимание, чтобы название команд соответствовало названию на сайте.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7544" y="4277811"/>
            <a:ext cx="7966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Клубные команды-дублеры обозначать цифрой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Например: ОКТАН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ОКТАН 2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заглавии писать: Чемпионат города Перми 1 (2,3,4) группы.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Кубок города Перми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448" y="522920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Указывать номер игры. Номер игры можно узнать на сайте, страница 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РАСПИСАНИЕ ИГР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Расписание игр на неделю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либо в расписании игр соответствующей  группы.</a:t>
            </a:r>
          </a:p>
        </p:txBody>
      </p:sp>
    </p:spTree>
    <p:extLst>
      <p:ext uri="{BB962C8B-B14F-4D97-AF65-F5344CB8AC3E}">
        <p14:creationId xmlns:p14="http://schemas.microsoft.com/office/powerpoint/2010/main" val="42523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7" y="188640"/>
            <a:ext cx="876305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Составы команд на игру заполнять собственноручно (разборчиво), не допускать заполнение протокола представителями команд (представители команд обязаны предоставить либо распечатанный паспорт команды, либо онлайн с сайта с помощью гаджета). Состав команды должен соответствовать  списку, опубликованных игроков команды на сайте. Игроки, не имеющие фото на сайте, к игре не допускаются.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Составы команд можно посмотреть: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2239" y="1286663"/>
            <a:ext cx="65798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- Состав Команд в соответствующей группе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Радел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Таблицы (нажимая на название команды в таблице)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2239" y="1871438"/>
            <a:ext cx="8136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По окончанию матча занести результат игры на сайт - страница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Расписание игр на неделю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счет по партиям и счет мячей по партиям, например: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 матча, в ближайшее после игры время, доставить в офис федерации.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8509" y="2924944"/>
            <a:ext cx="720080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Теория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судейству игр по волейболу находится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разделе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</a:t>
            </a:r>
            <a:r>
              <a:rPr 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Судейская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коллегия </a:t>
            </a:r>
            <a:r>
              <a:rPr lang="ru-RU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судействе.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80" y="4293096"/>
            <a:ext cx="720080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судьях, обслуживающих соревнования, находится в  разделе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</a:t>
            </a:r>
            <a:r>
              <a:rPr lang="ru-RU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Судейская коллегия.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218</Words>
  <Application>Microsoft Office PowerPoint</Application>
  <PresentationFormat>Экран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Рекомендации по секретарству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секретарству</dc:title>
  <dc:creator>Виктор</dc:creator>
  <cp:lastModifiedBy>Виктор</cp:lastModifiedBy>
  <cp:revision>15</cp:revision>
  <dcterms:created xsi:type="dcterms:W3CDTF">2023-10-27T07:45:38Z</dcterms:created>
  <dcterms:modified xsi:type="dcterms:W3CDTF">2023-10-31T09:20:15Z</dcterms:modified>
</cp:coreProperties>
</file>