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1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70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67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1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15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01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9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53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75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3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576F-5E93-4494-9756-66D7B25B6C9C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C29C7-20C8-44C8-978F-6AED52ADD4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2F7A-0699-47AC-B519-BA32A3EDF1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8C3DB-B032-4107-9172-606C177044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7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147002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Позиционная ошибка в волейболе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704856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348880"/>
            <a:ext cx="61849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5589240"/>
            <a:ext cx="61468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6"/>
            <a:ext cx="8892480" cy="540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2760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88080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63" y="620688"/>
            <a:ext cx="9122298" cy="48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3350"/>
            <a:ext cx="9133075" cy="506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96" y="404664"/>
            <a:ext cx="902377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Позиционная ошибка в волейболе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Позиционная ошибка в волейболе</dc:title>
  <dc:creator>Elena</dc:creator>
  <cp:lastModifiedBy>Виктор</cp:lastModifiedBy>
  <cp:revision>5</cp:revision>
  <dcterms:created xsi:type="dcterms:W3CDTF">2023-10-25T16:10:10Z</dcterms:created>
  <dcterms:modified xsi:type="dcterms:W3CDTF">2023-10-26T13:34:20Z</dcterms:modified>
</cp:coreProperties>
</file>